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796D26E-57A4-4FD3-9D4F-823ACBDE9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BF2BDFEA-0582-417F-B570-DC5940BA2F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329BF788-E76A-461F-8A46-8E76AD60F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2019. 10. 13.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063A1FC0-D5DF-4339-85B4-BBDA06C90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A8768FBB-1B8D-4A12-A546-5929C0D83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1612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F0D8FFC-663B-40CB-A5AC-9DF85B7E0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A4AADD14-7D7A-4FCC-9DA4-4C2F7E2FB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25FDB559-66E4-4A8B-A77D-84576DBDB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2019. 10. 13.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97F50792-F174-484B-B76A-9C28EC852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F404B710-F38C-4C2C-9B41-7E29632F2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257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xmlns="" id="{E78FB40E-B3D3-40E0-8E38-34D703D0E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63F5BF86-0974-48D5-9BC9-6219F5A8D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F9747665-6152-4E29-9F9B-54444CC92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2019. 10. 13.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328F07B3-D965-4504-B9D3-08645B4BD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E6CCE5DD-C1CA-406D-809E-58599166F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628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3B0435F-8AE8-4C4B-9C75-EC5CEFFEC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9502AE07-EB83-42B9-B6AC-82EFB79C2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D0C67FD5-1A5A-49A7-B5C1-E0CCCEEF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2019. 10. 13.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066DCD5B-FFB8-4D2F-A022-01F1C232B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8877F2F6-35DF-4EC6-A75C-8C0064412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790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4525106-EF39-49EC-A810-C7436B2D1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F02771D9-DBC6-4594-B6A8-811AE7C06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32A1D29D-7BDA-4559-B5E4-5EA5A6521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2019. 10. 13.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592D22ED-A364-442B-AA12-401F25097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85755748-7BB3-43EF-943F-0150A9278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734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58B4A3E-92E4-41EF-A0D3-7EA5EC637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7A3DEC2-D132-467F-A6F4-07DD1D5F10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5EC223D8-2932-4337-8725-E16669A0B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1EE9F747-C7C1-41FE-88F6-406C19898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2019. 10. 13.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B6FE4A25-9CFD-4F01-BF61-A7C4B7E04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D7C6BDA5-B6D1-45D6-8497-BA3842E7E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2040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DCE9DFC-0FB6-435E-B401-D66A303BE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03522D42-23B1-4152-8850-F41B9CD93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E430030D-0BED-4701-8AC6-25E6C79C7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84373A4A-E2F1-4485-A532-707FFCF6D9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5F019E7F-89A3-4884-B8B9-57EB00AD4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xmlns="" id="{ECED07A8-2FD6-4FC7-A825-CB09E9014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2019. 10. 13.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xmlns="" id="{7359E387-B884-4871-937E-6F6F683DF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xmlns="" id="{5D775125-779B-4CAB-A578-5316C69E9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738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DD0323B-67C7-454B-8502-BC4DC6E6D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231D38A3-5FB2-4803-8CAE-61E11CB0E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2019. 10. 13.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DFA2314C-2B16-4B0D-9EB2-163BBB2DF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4401FAD1-6789-44BA-BE4B-8FDB638D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9301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xmlns="" id="{2681D38F-5EB2-4E22-A067-DC352EF29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2019. 10. 13.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xmlns="" id="{27FBC63F-81C8-4384-B918-52D57480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18AD97C2-9D1C-4546-B72F-B2BE865D2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216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6DFB74D-60D5-493B-B116-D8FB86E4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60C59979-41B8-4418-9D1C-7A550B12F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185B4701-CE56-48A7-8B5F-4D2C83062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198FD44E-0962-4A87-A156-40429E304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2019. 10. 13.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F96C190A-1B8C-48DA-A33A-19EE61785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4A406CF4-F919-4FD9-AB64-654BAB251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85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8EC0B36-D071-422C-81A6-4BE4E2235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xmlns="" id="{D6E0A82E-E1A5-4BA0-9F12-573716818D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A485E2C2-3A9B-4C03-BA31-E1849705B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52E723B2-1F16-48E7-B23E-99BA30F81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2019. 10. 13.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17BB01DB-B8BA-4BD7-8A0D-CFB8AC494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2B6D9355-F69E-4F9B-991B-0DA396A5D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236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xmlns="" id="{A9D14AC7-229E-4912-868E-E57422BD4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CCF8C4E9-0A28-4350-AE6E-B4458D833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6ACDD8A6-8276-4485-9B77-4B7377250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BB015-9CA2-424C-8DE5-53A94566E027}" type="datetimeFigureOut">
              <a:rPr lang="hu-HU" smtClean="0"/>
              <a:t>2019. 10. 13.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D6EF4984-7E97-49D7-8473-294364BAB1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F380BE58-BF49-4953-9C48-DB3E623FC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449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minenceproject.eu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E21448C-224E-4C15-8C52-A7E2D8DE5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856" y="527282"/>
            <a:ext cx="5689601" cy="2523346"/>
          </a:xfrm>
        </p:spPr>
        <p:txBody>
          <a:bodyPr>
            <a:normAutofit fontScale="90000"/>
          </a:bodyPr>
          <a:lstStyle/>
          <a:p>
            <a:pPr algn="l"/>
            <a:r>
              <a:rPr lang="hu-HU" sz="4400" b="1" dirty="0" smtClean="0">
                <a:solidFill>
                  <a:schemeClr val="bg1"/>
                </a:solidFill>
              </a:rPr>
              <a:t>PROMINENCE</a:t>
            </a:r>
            <a:br>
              <a:rPr lang="hu-HU" sz="4400" b="1" dirty="0" smtClean="0">
                <a:solidFill>
                  <a:schemeClr val="bg1"/>
                </a:solidFill>
              </a:rPr>
            </a:br>
            <a:r>
              <a:rPr lang="en-GB" sz="3100" b="1" dirty="0" err="1" smtClean="0">
                <a:solidFill>
                  <a:schemeClr val="bg1"/>
                </a:solidFill>
              </a:rPr>
              <a:t>PROmoting</a:t>
            </a:r>
            <a:r>
              <a:rPr lang="en-GB" sz="3100" b="1" dirty="0" smtClean="0">
                <a:solidFill>
                  <a:schemeClr val="bg1"/>
                </a:solidFill>
              </a:rPr>
              <a:t> </a:t>
            </a:r>
            <a:r>
              <a:rPr lang="en-GB" sz="3100" b="1" dirty="0" err="1">
                <a:solidFill>
                  <a:schemeClr val="bg1"/>
                </a:solidFill>
              </a:rPr>
              <a:t>MINndful</a:t>
            </a:r>
            <a:r>
              <a:rPr lang="en-GB" sz="3100" b="1" dirty="0">
                <a:solidFill>
                  <a:schemeClr val="bg1"/>
                </a:solidFill>
              </a:rPr>
              <a:t> </a:t>
            </a:r>
            <a:r>
              <a:rPr lang="en-GB" sz="3100" b="1" dirty="0" err="1">
                <a:solidFill>
                  <a:schemeClr val="bg1"/>
                </a:solidFill>
              </a:rPr>
              <a:t>ENCounters</a:t>
            </a:r>
            <a:r>
              <a:rPr lang="en-GB" sz="3100" b="1" dirty="0">
                <a:solidFill>
                  <a:schemeClr val="bg1"/>
                </a:solidFill>
              </a:rPr>
              <a:t> through intercultural Competence and Experience</a:t>
            </a:r>
            <a:r>
              <a:rPr lang="hu-HU" sz="4400" b="1" dirty="0" smtClean="0">
                <a:solidFill>
                  <a:schemeClr val="bg1"/>
                </a:solidFill>
              </a:rPr>
              <a:t/>
            </a:r>
            <a:br>
              <a:rPr lang="hu-HU" sz="4400" b="1" dirty="0" smtClean="0">
                <a:solidFill>
                  <a:schemeClr val="bg1"/>
                </a:solidFill>
              </a:rPr>
            </a:br>
            <a:endParaRPr lang="en-GB" sz="4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FA288B8D-A4D8-4A72-8E1D-1E4673E59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929" y="3121571"/>
            <a:ext cx="3744686" cy="2420007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>
                <a:solidFill>
                  <a:schemeClr val="bg1"/>
                </a:solidFill>
              </a:rPr>
              <a:t>Dr. Troy B. Wiwczaroski, Associate Professor</a:t>
            </a:r>
          </a:p>
          <a:p>
            <a:pPr algn="l"/>
            <a:endParaRPr lang="en-GB" sz="2800" dirty="0">
              <a:solidFill>
                <a:schemeClr val="bg1"/>
              </a:solidFill>
            </a:endParaRPr>
          </a:p>
          <a:p>
            <a:pPr algn="l"/>
            <a:r>
              <a:rPr lang="hu-HU" sz="2800" dirty="0" err="1" smtClean="0">
                <a:solidFill>
                  <a:schemeClr val="bg1"/>
                </a:solidFill>
              </a:rPr>
              <a:t>October</a:t>
            </a:r>
            <a:r>
              <a:rPr lang="hu-HU" sz="2800" dirty="0" smtClean="0">
                <a:solidFill>
                  <a:schemeClr val="bg1"/>
                </a:solidFill>
              </a:rPr>
              <a:t> 2019</a:t>
            </a:r>
            <a:endParaRPr lang="hu-HU" sz="2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693" y="6111165"/>
            <a:ext cx="4995553" cy="7468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900" y="5541578"/>
            <a:ext cx="1841880" cy="66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8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b="1" dirty="0" smtClean="0"/>
              <a:t> 3 </a:t>
            </a:r>
            <a:r>
              <a:rPr lang="hu-HU" sz="5400" b="1" dirty="0" err="1" smtClean="0"/>
              <a:t>Intensive</a:t>
            </a:r>
            <a:r>
              <a:rPr lang="hu-HU" sz="5400" b="1" dirty="0" smtClean="0"/>
              <a:t> </a:t>
            </a:r>
            <a:r>
              <a:rPr lang="hu-HU" sz="5400" b="1" dirty="0" err="1" smtClean="0"/>
              <a:t>Programmes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Languages and Cultural Diversity</a:t>
            </a:r>
            <a:r>
              <a:rPr lang="en-GB" dirty="0"/>
              <a:t> (Bratislava, 2018), </a:t>
            </a:r>
            <a:r>
              <a:rPr lang="en-GB" b="1" dirty="0"/>
              <a:t>Managing and Leading in Different Cultures</a:t>
            </a:r>
            <a:r>
              <a:rPr lang="en-GB" dirty="0"/>
              <a:t> (Aschaffenburg, 2019) and </a:t>
            </a:r>
            <a:r>
              <a:rPr lang="en-GB" b="1" dirty="0"/>
              <a:t>Practising Cultural and Emotional Intelligence across Cultures</a:t>
            </a:r>
            <a:r>
              <a:rPr lang="en-GB" dirty="0"/>
              <a:t> </a:t>
            </a:r>
            <a:r>
              <a:rPr lang="en-GB" dirty="0" smtClean="0"/>
              <a:t>(</a:t>
            </a:r>
            <a:r>
              <a:rPr lang="hu-HU" dirty="0" err="1" smtClean="0"/>
              <a:t>Annecy</a:t>
            </a:r>
            <a:r>
              <a:rPr lang="hu-HU" dirty="0" smtClean="0"/>
              <a:t>/</a:t>
            </a:r>
            <a:r>
              <a:rPr lang="en-GB" dirty="0" smtClean="0"/>
              <a:t>Savoie</a:t>
            </a:r>
            <a:r>
              <a:rPr lang="en-GB" dirty="0"/>
              <a:t>, 2020)</a:t>
            </a:r>
            <a:endParaRPr lang="en-GB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47657" y="1825625"/>
            <a:ext cx="6431721" cy="445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880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b="1" dirty="0" smtClean="0"/>
              <a:t>3 </a:t>
            </a:r>
            <a:r>
              <a:rPr lang="hu-HU" sz="5400" b="1" dirty="0" err="1" smtClean="0"/>
              <a:t>Surveys</a:t>
            </a:r>
            <a:endParaRPr lang="hu-HU" sz="5400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0675"/>
            <a:ext cx="10515600" cy="3562598"/>
          </a:xfrm>
        </p:spPr>
        <p:txBody>
          <a:bodyPr/>
          <a:lstStyle/>
          <a:p>
            <a:r>
              <a:rPr lang="hu-HU" b="1" dirty="0" err="1" smtClean="0"/>
              <a:t>Students</a:t>
            </a:r>
            <a:r>
              <a:rPr lang="hu-HU" b="1" dirty="0" smtClean="0"/>
              <a:t> – over 700 </a:t>
            </a:r>
            <a:r>
              <a:rPr lang="hu-HU" b="1" dirty="0" err="1" smtClean="0"/>
              <a:t>responses</a:t>
            </a:r>
            <a:endParaRPr lang="hu-HU" b="1" dirty="0" smtClean="0"/>
          </a:p>
          <a:p>
            <a:r>
              <a:rPr lang="hu-HU" b="1" dirty="0" err="1" smtClean="0"/>
              <a:t>SMEs</a:t>
            </a:r>
            <a:r>
              <a:rPr lang="hu-HU" b="1" dirty="0" smtClean="0"/>
              <a:t> – over 300 </a:t>
            </a:r>
            <a:r>
              <a:rPr lang="hu-HU" b="1" dirty="0" err="1" smtClean="0"/>
              <a:t>responses</a:t>
            </a:r>
            <a:endParaRPr lang="hu-HU" b="1" dirty="0" smtClean="0"/>
          </a:p>
          <a:p>
            <a:r>
              <a:rPr lang="hu-HU" b="1" dirty="0" err="1" smtClean="0"/>
              <a:t>Teachers</a:t>
            </a:r>
            <a:r>
              <a:rPr lang="hu-HU" b="1" dirty="0" smtClean="0"/>
              <a:t> – </a:t>
            </a:r>
            <a:r>
              <a:rPr lang="hu-HU" b="1" dirty="0" err="1" smtClean="0"/>
              <a:t>January-February</a:t>
            </a:r>
            <a:r>
              <a:rPr lang="hu-HU" b="1" dirty="0" smtClean="0"/>
              <a:t> 2020</a:t>
            </a:r>
            <a:endParaRPr lang="hu-HU" b="1" dirty="0" smtClean="0"/>
          </a:p>
          <a:p>
            <a:r>
              <a:rPr lang="hu-HU" b="1" dirty="0" err="1" smtClean="0"/>
              <a:t>Statistical</a:t>
            </a:r>
            <a:r>
              <a:rPr lang="hu-HU" b="1" dirty="0" smtClean="0"/>
              <a:t> </a:t>
            </a:r>
            <a:r>
              <a:rPr lang="hu-HU" b="1" dirty="0" err="1" smtClean="0"/>
              <a:t>analyses</a:t>
            </a:r>
            <a:r>
              <a:rPr lang="hu-HU" b="1" dirty="0" smtClean="0"/>
              <a:t> and </a:t>
            </a:r>
            <a:r>
              <a:rPr lang="hu-HU" b="1" dirty="0" err="1" smtClean="0"/>
              <a:t>evaluation</a:t>
            </a:r>
            <a:endParaRPr lang="hu-HU" b="1" dirty="0" smtClean="0"/>
          </a:p>
          <a:p>
            <a:r>
              <a:rPr lang="hu-HU" b="1" dirty="0" err="1" smtClean="0"/>
              <a:t>Used</a:t>
            </a:r>
            <a:r>
              <a:rPr lang="hu-HU" b="1" dirty="0" smtClean="0"/>
              <a:t> </a:t>
            </a:r>
            <a:r>
              <a:rPr lang="hu-HU" b="1" dirty="0" err="1" smtClean="0"/>
              <a:t>in</a:t>
            </a:r>
            <a:r>
              <a:rPr lang="hu-HU" b="1" dirty="0" smtClean="0"/>
              <a:t> </a:t>
            </a:r>
            <a:r>
              <a:rPr lang="hu-HU" b="1" dirty="0" err="1" smtClean="0"/>
              <a:t>course</a:t>
            </a:r>
            <a:r>
              <a:rPr lang="hu-HU" b="1" dirty="0" smtClean="0"/>
              <a:t> </a:t>
            </a:r>
            <a:r>
              <a:rPr lang="hu-HU" b="1" dirty="0" err="1" smtClean="0"/>
              <a:t>materials</a:t>
            </a:r>
            <a:r>
              <a:rPr lang="hu-HU" b="1" dirty="0" smtClean="0"/>
              <a:t> </a:t>
            </a:r>
            <a:r>
              <a:rPr lang="hu-HU" b="1" dirty="0" err="1" smtClean="0"/>
              <a:t>development</a:t>
            </a:r>
            <a:endParaRPr lang="hu-HU" b="1" dirty="0" smtClean="0"/>
          </a:p>
          <a:p>
            <a:r>
              <a:rPr lang="hu-HU" b="1" dirty="0" err="1" smtClean="0"/>
              <a:t>To</a:t>
            </a:r>
            <a:r>
              <a:rPr lang="hu-HU" b="1" dirty="0" smtClean="0"/>
              <a:t> be </a:t>
            </a:r>
            <a:r>
              <a:rPr lang="hu-HU" b="1" dirty="0" err="1" smtClean="0"/>
              <a:t>published</a:t>
            </a:r>
            <a:endParaRPr lang="hu-HU" b="1" dirty="0" smtClean="0"/>
          </a:p>
          <a:p>
            <a:endParaRPr lang="hu-HU" b="1" dirty="0" smtClean="0"/>
          </a:p>
          <a:p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6795" y="5813140"/>
            <a:ext cx="1841152" cy="6706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1356" y="5775031"/>
            <a:ext cx="4995553" cy="7468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9454" y="371475"/>
            <a:ext cx="5355796" cy="301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96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b="1" dirty="0" smtClean="0"/>
              <a:t>PROMINENCE Interactive Website</a:t>
            </a:r>
            <a:endParaRPr lang="hu-HU" sz="5400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43258"/>
          </a:xfrm>
        </p:spPr>
        <p:txBody>
          <a:bodyPr>
            <a:normAutofit lnSpcReduction="10000"/>
          </a:bodyPr>
          <a:lstStyle/>
          <a:p>
            <a:r>
              <a:rPr lang="hu-HU" sz="3600" b="1" dirty="0" err="1" smtClean="0">
                <a:hlinkClick r:id="rId3"/>
              </a:rPr>
              <a:t>www.prominenceproject.eu</a:t>
            </a:r>
            <a:endParaRPr lang="hu-HU" sz="3600" b="1" dirty="0" smtClean="0"/>
          </a:p>
          <a:p>
            <a:r>
              <a:rPr lang="hu-HU" sz="3600" b="1" dirty="0" smtClean="0"/>
              <a:t>E-book</a:t>
            </a:r>
          </a:p>
          <a:p>
            <a:r>
              <a:rPr lang="hu-HU" sz="3600" b="1" dirty="0" err="1" smtClean="0"/>
              <a:t>Course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materials</a:t>
            </a:r>
            <a:endParaRPr lang="hu-HU" sz="3600" b="1" dirty="0" smtClean="0"/>
          </a:p>
          <a:p>
            <a:r>
              <a:rPr lang="hu-HU" sz="3600" b="1" dirty="0" err="1" smtClean="0"/>
              <a:t>Teacher</a:t>
            </a:r>
            <a:r>
              <a:rPr lang="hu-HU" sz="3600" b="1" dirty="0" smtClean="0"/>
              <a:t> and </a:t>
            </a:r>
            <a:r>
              <a:rPr lang="hu-HU" sz="3600" b="1" dirty="0" err="1" smtClean="0"/>
              <a:t>Student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study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guides</a:t>
            </a:r>
            <a:endParaRPr lang="hu-HU" sz="3600" b="1" dirty="0" smtClean="0"/>
          </a:p>
          <a:p>
            <a:r>
              <a:rPr lang="hu-HU" sz="3600" b="1" dirty="0" err="1" smtClean="0"/>
              <a:t>Full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Teacher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Class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preperation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notes</a:t>
            </a:r>
            <a:endParaRPr lang="hu-HU" sz="3600" b="1" dirty="0" smtClean="0"/>
          </a:p>
          <a:p>
            <a:pPr marL="0" indent="0">
              <a:buNone/>
            </a:pPr>
            <a:endParaRPr lang="en-GB" sz="3600" b="1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8304" y="5673786"/>
            <a:ext cx="4999153" cy="749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2648" y="5664880"/>
            <a:ext cx="1841152" cy="670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1766" y="1375954"/>
            <a:ext cx="4123897" cy="309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97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868"/>
            <a:ext cx="10515600" cy="1893981"/>
          </a:xfrm>
        </p:spPr>
        <p:txBody>
          <a:bodyPr>
            <a:noAutofit/>
          </a:bodyPr>
          <a:lstStyle/>
          <a:p>
            <a:r>
              <a:rPr lang="hu-HU" sz="5400" b="1" dirty="0" smtClean="0"/>
              <a:t>The road ahead</a:t>
            </a:r>
            <a:endParaRPr lang="hu-HU" sz="5400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8172"/>
            <a:ext cx="10515600" cy="32419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GB" sz="4400" b="1" dirty="0" smtClean="0"/>
          </a:p>
          <a:p>
            <a:r>
              <a:rPr lang="hu-HU" sz="4400" b="1" dirty="0" smtClean="0"/>
              <a:t>2 </a:t>
            </a:r>
            <a:r>
              <a:rPr lang="hu-HU" sz="4400" b="1" dirty="0" err="1" smtClean="0"/>
              <a:t>Book</a:t>
            </a:r>
            <a:r>
              <a:rPr lang="hu-HU" sz="4400" b="1" dirty="0" smtClean="0"/>
              <a:t> </a:t>
            </a:r>
            <a:r>
              <a:rPr lang="hu-HU" sz="4400" b="1" dirty="0" err="1" smtClean="0"/>
              <a:t>publications</a:t>
            </a:r>
            <a:r>
              <a:rPr lang="hu-HU" sz="4400" b="1" dirty="0" smtClean="0"/>
              <a:t> </a:t>
            </a:r>
            <a:endParaRPr lang="hu-HU" sz="4400" b="1" dirty="0" smtClean="0"/>
          </a:p>
          <a:p>
            <a:r>
              <a:rPr lang="hu-HU" sz="4400" b="1" dirty="0" smtClean="0"/>
              <a:t>International </a:t>
            </a:r>
            <a:r>
              <a:rPr lang="hu-HU" sz="4400" b="1" dirty="0" err="1" smtClean="0"/>
              <a:t>Conference</a:t>
            </a:r>
            <a:endParaRPr lang="hu-HU" sz="4400" b="1" dirty="0" smtClean="0"/>
          </a:p>
          <a:p>
            <a:pPr marL="0" indent="0">
              <a:buNone/>
            </a:pPr>
            <a:r>
              <a:rPr lang="hu-HU" sz="4400" b="1" dirty="0"/>
              <a:t> </a:t>
            </a:r>
            <a:r>
              <a:rPr lang="hu-HU" sz="4400" b="1" dirty="0" smtClean="0"/>
              <a:t>   </a:t>
            </a:r>
            <a:r>
              <a:rPr lang="hu-HU" sz="4400" b="1" dirty="0" err="1" smtClean="0"/>
              <a:t>in</a:t>
            </a:r>
            <a:r>
              <a:rPr lang="hu-HU" sz="4400" b="1" dirty="0" smtClean="0"/>
              <a:t> </a:t>
            </a:r>
            <a:r>
              <a:rPr lang="hu-HU" sz="4400" b="1" dirty="0" err="1" smtClean="0"/>
              <a:t>Sein</a:t>
            </a:r>
            <a:r>
              <a:rPr lang="de-DE" sz="4400" b="1" dirty="0" smtClean="0"/>
              <a:t>ä</a:t>
            </a:r>
            <a:r>
              <a:rPr lang="hu-HU" sz="4400" b="1" dirty="0" err="1" smtClean="0"/>
              <a:t>joki</a:t>
            </a:r>
            <a:r>
              <a:rPr lang="hu-HU" sz="4400" b="1" dirty="0" smtClean="0"/>
              <a:t>, </a:t>
            </a:r>
            <a:r>
              <a:rPr lang="hu-HU" sz="4400" b="1" dirty="0" err="1" smtClean="0"/>
              <a:t>Finland</a:t>
            </a:r>
            <a:endParaRPr lang="hu-HU" sz="4400" b="1" dirty="0" smtClean="0"/>
          </a:p>
          <a:p>
            <a:r>
              <a:rPr lang="en-GB" sz="4400" b="1" dirty="0" smtClean="0"/>
              <a:t>Finalisation of materials</a:t>
            </a:r>
            <a:endParaRPr lang="hu-HU" sz="4400" b="1" dirty="0" smtClean="0"/>
          </a:p>
          <a:p>
            <a:r>
              <a:rPr lang="en-GB" sz="4400" b="1" dirty="0" smtClean="0"/>
              <a:t>Quality Assessment</a:t>
            </a:r>
            <a:endParaRPr lang="hu-HU" sz="4400" b="1" dirty="0" smtClean="0"/>
          </a:p>
          <a:p>
            <a:r>
              <a:rPr lang="en-GB" sz="4400" b="1" dirty="0" smtClean="0"/>
              <a:t>Ongoing Dissemination Activities</a:t>
            </a: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670" y="5785387"/>
            <a:ext cx="4999153" cy="749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1862" y="5693869"/>
            <a:ext cx="1847248" cy="670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1765" y="103868"/>
            <a:ext cx="4820194" cy="494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60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376" y="1039906"/>
            <a:ext cx="10942874" cy="4661647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more information, please contact:</a:t>
            </a:r>
            <a:br>
              <a:rPr lang="en-GB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troy.wiwczaroski</a:t>
            </a:r>
            <a:r>
              <a:rPr lang="hu-HU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@</a:t>
            </a:r>
            <a:r>
              <a:rPr lang="hu-HU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econ.unideb.hu</a:t>
            </a:r>
            <a:endParaRPr lang="hu-HU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49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125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Verdana</vt:lpstr>
      <vt:lpstr>Office-téma</vt:lpstr>
      <vt:lpstr>PROMINENCE PROmoting MINndful ENCounters through intercultural Competence and Experience </vt:lpstr>
      <vt:lpstr> 3 Intensive Programmes</vt:lpstr>
      <vt:lpstr>3 Surveys</vt:lpstr>
      <vt:lpstr>PROMINENCE Interactive Website</vt:lpstr>
      <vt:lpstr>The road ahead</vt:lpstr>
      <vt:lpstr>For more information, please contact:  troy.wiwczaroski@econ.unideb.hu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Előadás címe</dc:title>
  <dc:creator>Atte</dc:creator>
  <cp:lastModifiedBy>Troy Wiwczaroski</cp:lastModifiedBy>
  <cp:revision>23</cp:revision>
  <dcterms:created xsi:type="dcterms:W3CDTF">2017-11-07T12:57:53Z</dcterms:created>
  <dcterms:modified xsi:type="dcterms:W3CDTF">2019-10-13T10:42:55Z</dcterms:modified>
</cp:coreProperties>
</file>